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90" d="100"/>
          <a:sy n="90" d="100"/>
        </p:scale>
        <p:origin x="74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019B2-D8FD-479F-99AB-9E3A170C6F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3"/>
            <a:ext cx="8361229" cy="1797709"/>
          </a:xfrm>
        </p:spPr>
        <p:txBody>
          <a:bodyPr>
            <a:normAutofit/>
          </a:bodyPr>
          <a:lstStyle/>
          <a:p>
            <a:r>
              <a:rPr lang="en-US" sz="52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Mission Prep Life Skills</a:t>
            </a:r>
            <a:endParaRPr lang="en-US" sz="5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E8A91-24DE-4052-A1F1-CD36C66020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Annette Anderson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139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 If You Never Took A Shower- - COLOSSAL QUESTIONS">
            <a:hlinkClick r:id="" action="ppaction://media"/>
            <a:extLst>
              <a:ext uri="{FF2B5EF4-FFF2-40B4-BE49-F238E27FC236}">
                <a16:creationId xmlns:a16="http://schemas.microsoft.com/office/drawing/2014/main" id="{252F64A2-6472-4A91-8CC7-75666D26917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150" y="601663"/>
            <a:ext cx="10474325" cy="5891212"/>
          </a:xfrm>
          <a:prstGeom prst="rect">
            <a:avLst/>
          </a:prstGeom>
        </p:spPr>
      </p:pic>
      <p:sp>
        <p:nvSpPr>
          <p:cNvPr id="18" name="Subtitle 2">
            <a:extLst>
              <a:ext uri="{FF2B5EF4-FFF2-40B4-BE49-F238E27FC236}">
                <a16:creationId xmlns:a16="http://schemas.microsoft.com/office/drawing/2014/main" id="{99E34995-C252-4D99-8848-266855DDCB34}"/>
              </a:ext>
            </a:extLst>
          </p:cNvPr>
          <p:cNvSpPr txBox="1">
            <a:spLocks/>
          </p:cNvSpPr>
          <p:nvPr/>
        </p:nvSpPr>
        <p:spPr>
          <a:xfrm>
            <a:off x="2679906" y="156697"/>
            <a:ext cx="6831673" cy="4073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Hygiene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43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85983-750C-4A6F-BC6C-801AB7E5E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Taking Care of Your Clothes</a:t>
            </a:r>
            <a:b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B935F-615F-4A5A-886A-3535DF96E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Read Labels for washing instructions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Sort Clothes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Stain Removal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958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ubtitle 2">
            <a:extLst>
              <a:ext uri="{FF2B5EF4-FFF2-40B4-BE49-F238E27FC236}">
                <a16:creationId xmlns:a16="http://schemas.microsoft.com/office/drawing/2014/main" id="{99E34995-C252-4D99-8848-266855DDCB34}"/>
              </a:ext>
            </a:extLst>
          </p:cNvPr>
          <p:cNvSpPr txBox="1">
            <a:spLocks/>
          </p:cNvSpPr>
          <p:nvPr/>
        </p:nvSpPr>
        <p:spPr>
          <a:xfrm>
            <a:off x="659230" y="4484772"/>
            <a:ext cx="10869750" cy="5801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9000"/>
              </a:lnSpc>
              <a:spcBef>
                <a:spcPct val="0"/>
              </a:spcBef>
              <a:buNone/>
            </a:pPr>
            <a:r>
              <a:rPr lang="en-US" sz="1600" cap="all" dirty="0">
                <a:latin typeface="+mj-lt"/>
                <a:ea typeface="+mj-ea"/>
                <a:cs typeface="+mj-cs"/>
              </a:rPr>
              <a:t>Ironing</a:t>
            </a:r>
            <a:r>
              <a:rPr lang="en-US" sz="7200" cap="all" dirty="0">
                <a:latin typeface="+mj-lt"/>
                <a:ea typeface="+mj-ea"/>
                <a:cs typeface="+mj-cs"/>
              </a:rPr>
              <a:t> </a:t>
            </a:r>
          </a:p>
        </p:txBody>
      </p:sp>
      <p:pic>
        <p:nvPicPr>
          <p:cNvPr id="8" name="How to Iron a Dress Shirt in 90 Seconds - GQ">
            <a:hlinkClick r:id="" action="ppaction://media"/>
            <a:extLst>
              <a:ext uri="{FF2B5EF4-FFF2-40B4-BE49-F238E27FC236}">
                <a16:creationId xmlns:a16="http://schemas.microsoft.com/office/drawing/2014/main" id="{7725D724-17D5-4D21-8934-DAA6D6B9987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950" y="680316"/>
            <a:ext cx="10156766" cy="571334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347898D-1CA7-4F10-AEBE-958B0D41BA52}"/>
              </a:ext>
            </a:extLst>
          </p:cNvPr>
          <p:cNvSpPr txBox="1"/>
          <p:nvPr/>
        </p:nvSpPr>
        <p:spPr>
          <a:xfrm>
            <a:off x="3272115" y="162468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Ironing 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81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29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69EAE-6E24-4E27-9482-0C37AA733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Mental Health Signs You Shouldn't Ignore</a:t>
            </a:r>
            <a:b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60E84-4448-40FF-A017-A12FE5EF8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</a:rPr>
              <a:t>Worry and Anxiety. In our busy lives, there's always something to worry about. ...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</a:rPr>
              <a:t>Sleep Disturbances. A good night's sleep is an essential part of a healthy, well-balanced lifestyle. ...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</a:rPr>
              <a:t>Social Isolation. ...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</a:rPr>
              <a:t>Weight Changes. ...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</a:rPr>
              <a:t>Guilt and Worthlessness. ...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</a:rPr>
              <a:t>Mood Swings. ...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</a:rPr>
              <a:t>Personality Changes.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451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5B335-C296-4A29-A0B6-11D2BC28D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b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77F10-D43D-4E12-B5D4-AADD5B357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Physical Prep</a:t>
            </a:r>
          </a:p>
          <a:p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Cooking Skills</a:t>
            </a:r>
            <a:endParaRPr lang="en-US" sz="1800" dirty="0">
              <a:latin typeface="Tahoma" panose="020B060403050404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Tahoma" panose="020B060403050404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45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ubtitle 2">
            <a:extLst>
              <a:ext uri="{FF2B5EF4-FFF2-40B4-BE49-F238E27FC236}">
                <a16:creationId xmlns:a16="http://schemas.microsoft.com/office/drawing/2014/main" id="{99E34995-C252-4D99-8848-266855DDCB34}"/>
              </a:ext>
            </a:extLst>
          </p:cNvPr>
          <p:cNvSpPr txBox="1">
            <a:spLocks/>
          </p:cNvSpPr>
          <p:nvPr/>
        </p:nvSpPr>
        <p:spPr>
          <a:xfrm>
            <a:off x="659230" y="4484772"/>
            <a:ext cx="10869750" cy="5801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9000"/>
              </a:lnSpc>
              <a:spcBef>
                <a:spcPct val="0"/>
              </a:spcBef>
              <a:buNone/>
            </a:pPr>
            <a:r>
              <a:rPr lang="en-US" sz="1600" cap="all" dirty="0">
                <a:latin typeface="+mj-lt"/>
                <a:ea typeface="+mj-ea"/>
                <a:cs typeface="+mj-cs"/>
              </a:rPr>
              <a:t>Ironing</a:t>
            </a:r>
            <a:r>
              <a:rPr lang="en-US" sz="7200" cap="all" dirty="0">
                <a:latin typeface="+mj-lt"/>
                <a:ea typeface="+mj-ea"/>
                <a:cs typeface="+mj-cs"/>
              </a:rPr>
              <a:t> 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347898D-1CA7-4F10-AEBE-958B0D41BA52}"/>
              </a:ext>
            </a:extLst>
          </p:cNvPr>
          <p:cNvSpPr txBox="1"/>
          <p:nvPr/>
        </p:nvSpPr>
        <p:spPr>
          <a:xfrm>
            <a:off x="3272115" y="162468"/>
            <a:ext cx="6097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Sewing</a:t>
            </a:r>
            <a:r>
              <a:rPr lang="en-US" sz="1800" dirty="0">
                <a:effectLst/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How to Sew a Button by Hand">
            <a:hlinkClick r:id="" action="ppaction://media"/>
            <a:extLst>
              <a:ext uri="{FF2B5EF4-FFF2-40B4-BE49-F238E27FC236}">
                <a16:creationId xmlns:a16="http://schemas.microsoft.com/office/drawing/2014/main" id="{6376D84A-0D49-478B-BDCE-877A7EAD3D6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1224" y="538944"/>
            <a:ext cx="10523553" cy="5919006"/>
          </a:xfrm>
        </p:spPr>
      </p:pic>
    </p:spTree>
    <p:extLst>
      <p:ext uri="{BB962C8B-B14F-4D97-AF65-F5344CB8AC3E}">
        <p14:creationId xmlns:p14="http://schemas.microsoft.com/office/powerpoint/2010/main" val="3749439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9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</TotalTime>
  <Words>96</Words>
  <Application>Microsoft Office PowerPoint</Application>
  <PresentationFormat>Widescreen</PresentationFormat>
  <Paragraphs>22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Franklin Gothic Book</vt:lpstr>
      <vt:lpstr>Symbol</vt:lpstr>
      <vt:lpstr>Tahoma</vt:lpstr>
      <vt:lpstr>Crop</vt:lpstr>
      <vt:lpstr>Mission Prep Life Skills</vt:lpstr>
      <vt:lpstr>PowerPoint Presentation</vt:lpstr>
      <vt:lpstr>Taking Care of Your Clothes </vt:lpstr>
      <vt:lpstr>PowerPoint Presentation</vt:lpstr>
      <vt:lpstr>Mental Health Signs You Shouldn't Ignore </vt:lpstr>
      <vt:lpstr>Other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Hygiene </dc:title>
  <dc:creator>Troy Mace</dc:creator>
  <cp:lastModifiedBy>Troy Mace</cp:lastModifiedBy>
  <cp:revision>5</cp:revision>
  <dcterms:created xsi:type="dcterms:W3CDTF">2021-02-28T16:20:12Z</dcterms:created>
  <dcterms:modified xsi:type="dcterms:W3CDTF">2021-02-28T19:14:54Z</dcterms:modified>
</cp:coreProperties>
</file>

<file path=docProps/thumbnail.jpeg>
</file>